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1_2D622ABA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  <p:sldMasterId id="2147483673" r:id="rId6"/>
  </p:sldMasterIdLst>
  <p:notesMasterIdLst>
    <p:notesMasterId r:id="rId18"/>
  </p:notesMasterIdLst>
  <p:sldIdLst>
    <p:sldId id="265" r:id="rId7"/>
    <p:sldId id="264" r:id="rId8"/>
    <p:sldId id="260" r:id="rId9"/>
    <p:sldId id="261" r:id="rId10"/>
    <p:sldId id="257" r:id="rId11"/>
    <p:sldId id="266" r:id="rId12"/>
    <p:sldId id="267" r:id="rId13"/>
    <p:sldId id="258" r:id="rId14"/>
    <p:sldId id="567" r:id="rId15"/>
    <p:sldId id="565" r:id="rId16"/>
    <p:sldId id="5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A72C87E-4202-F53E-6C5A-D1028A74655F}" name="Chet Husk" initials="CH" userId="S::chethusk@microsoft.com::5dab1ff2-2e03-4113-bed8-b4b407f9781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0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leen Dollard" userId="0e099197-7e30-40b4-b137-48962f86e452" providerId="ADAL" clId="{1C4AFFD7-F5FE-48CE-9A15-C0162B3DCB98}"/>
    <pc:docChg chg="delSld modSld">
      <pc:chgData name="Kathleen Dollard" userId="0e099197-7e30-40b4-b137-48962f86e452" providerId="ADAL" clId="{1C4AFFD7-F5FE-48CE-9A15-C0162B3DCB98}" dt="2022-12-13T18:00:34.926" v="1" actId="20577"/>
      <pc:docMkLst>
        <pc:docMk/>
      </pc:docMkLst>
      <pc:sldChg chg="del">
        <pc:chgData name="Kathleen Dollard" userId="0e099197-7e30-40b4-b137-48962f86e452" providerId="ADAL" clId="{1C4AFFD7-F5FE-48CE-9A15-C0162B3DCB98}" dt="2022-12-13T18:00:09.862" v="0" actId="2696"/>
        <pc:sldMkLst>
          <pc:docMk/>
          <pc:sldMk cId="1311255384" sldId="259"/>
        </pc:sldMkLst>
      </pc:sldChg>
      <pc:sldChg chg="modSp mod">
        <pc:chgData name="Kathleen Dollard" userId="0e099197-7e30-40b4-b137-48962f86e452" providerId="ADAL" clId="{1C4AFFD7-F5FE-48CE-9A15-C0162B3DCB98}" dt="2022-12-13T18:00:34.926" v="1" actId="20577"/>
        <pc:sldMkLst>
          <pc:docMk/>
          <pc:sldMk cId="1661886654" sldId="567"/>
        </pc:sldMkLst>
        <pc:spChg chg="mod">
          <ac:chgData name="Kathleen Dollard" userId="0e099197-7e30-40b4-b137-48962f86e452" providerId="ADAL" clId="{1C4AFFD7-F5FE-48CE-9A15-C0162B3DCB98}" dt="2022-12-13T18:00:34.926" v="1" actId="20577"/>
          <ac:spMkLst>
            <pc:docMk/>
            <pc:sldMk cId="1661886654" sldId="567"/>
            <ac:spMk id="3" creationId="{D8186628-13F0-3E54-A02D-465D4C09CE62}"/>
          </ac:spMkLst>
        </pc:spChg>
      </pc:sldChg>
    </pc:docChg>
  </pc:docChgLst>
  <pc:docChgLst>
    <pc:chgData name="Chet Husk" userId="5dab1ff2-2e03-4113-bed8-b4b407f9781d" providerId="ADAL" clId="{B4A3705C-2DF7-4AD1-8D0B-9A5BDB4AEFA9}"/>
    <pc:docChg chg="modSld">
      <pc:chgData name="Chet Husk" userId="5dab1ff2-2e03-4113-bed8-b4b407f9781d" providerId="ADAL" clId="{B4A3705C-2DF7-4AD1-8D0B-9A5BDB4AEFA9}" dt="2022-12-08T19:43:19.311" v="120" actId="20577"/>
      <pc:docMkLst>
        <pc:docMk/>
      </pc:docMkLst>
      <pc:sldChg chg="modSp mod">
        <pc:chgData name="Chet Husk" userId="5dab1ff2-2e03-4113-bed8-b4b407f9781d" providerId="ADAL" clId="{B4A3705C-2DF7-4AD1-8D0B-9A5BDB4AEFA9}" dt="2022-12-08T02:21:31.451" v="9" actId="20577"/>
        <pc:sldMkLst>
          <pc:docMk/>
          <pc:sldMk cId="3672977742" sldId="260"/>
        </pc:sldMkLst>
        <pc:spChg chg="mod">
          <ac:chgData name="Chet Husk" userId="5dab1ff2-2e03-4113-bed8-b4b407f9781d" providerId="ADAL" clId="{B4A3705C-2DF7-4AD1-8D0B-9A5BDB4AEFA9}" dt="2022-12-08T02:21:31.451" v="9" actId="20577"/>
          <ac:spMkLst>
            <pc:docMk/>
            <pc:sldMk cId="3672977742" sldId="260"/>
            <ac:spMk id="3" creationId="{CC9F637B-5143-339C-474B-1162717EEE52}"/>
          </ac:spMkLst>
        </pc:spChg>
      </pc:sldChg>
      <pc:sldChg chg="modSp mod">
        <pc:chgData name="Chet Husk" userId="5dab1ff2-2e03-4113-bed8-b4b407f9781d" providerId="ADAL" clId="{B4A3705C-2DF7-4AD1-8D0B-9A5BDB4AEFA9}" dt="2022-12-08T02:21:57.629" v="10" actId="20577"/>
        <pc:sldMkLst>
          <pc:docMk/>
          <pc:sldMk cId="246650196" sldId="261"/>
        </pc:sldMkLst>
        <pc:spChg chg="mod">
          <ac:chgData name="Chet Husk" userId="5dab1ff2-2e03-4113-bed8-b4b407f9781d" providerId="ADAL" clId="{B4A3705C-2DF7-4AD1-8D0B-9A5BDB4AEFA9}" dt="2022-12-08T02:21:57.629" v="10" actId="20577"/>
          <ac:spMkLst>
            <pc:docMk/>
            <pc:sldMk cId="246650196" sldId="261"/>
            <ac:spMk id="3" creationId="{51D823AA-26E8-6B44-854D-732AAD2F596B}"/>
          </ac:spMkLst>
        </pc:spChg>
      </pc:sldChg>
      <pc:sldChg chg="modSp mod">
        <pc:chgData name="Chet Husk" userId="5dab1ff2-2e03-4113-bed8-b4b407f9781d" providerId="ADAL" clId="{B4A3705C-2DF7-4AD1-8D0B-9A5BDB4AEFA9}" dt="2022-12-08T01:30:37.471" v="8" actId="20577"/>
        <pc:sldMkLst>
          <pc:docMk/>
          <pc:sldMk cId="4253906045" sldId="265"/>
        </pc:sldMkLst>
        <pc:spChg chg="mod">
          <ac:chgData name="Chet Husk" userId="5dab1ff2-2e03-4113-bed8-b4b407f9781d" providerId="ADAL" clId="{B4A3705C-2DF7-4AD1-8D0B-9A5BDB4AEFA9}" dt="2022-12-08T01:30:37.471" v="8" actId="20577"/>
          <ac:spMkLst>
            <pc:docMk/>
            <pc:sldMk cId="4253906045" sldId="265"/>
            <ac:spMk id="7" creationId="{6F13DC17-C3A5-0C58-D2B8-5F3747BAD619}"/>
          </ac:spMkLst>
        </pc:spChg>
      </pc:sldChg>
      <pc:sldChg chg="modSp mod">
        <pc:chgData name="Chet Husk" userId="5dab1ff2-2e03-4113-bed8-b4b407f9781d" providerId="ADAL" clId="{B4A3705C-2DF7-4AD1-8D0B-9A5BDB4AEFA9}" dt="2022-12-08T02:27:52.493" v="82" actId="20577"/>
        <pc:sldMkLst>
          <pc:docMk/>
          <pc:sldMk cId="373689916" sldId="266"/>
        </pc:sldMkLst>
        <pc:spChg chg="mod">
          <ac:chgData name="Chet Husk" userId="5dab1ff2-2e03-4113-bed8-b4b407f9781d" providerId="ADAL" clId="{B4A3705C-2DF7-4AD1-8D0B-9A5BDB4AEFA9}" dt="2022-12-08T02:27:52.493" v="82" actId="20577"/>
          <ac:spMkLst>
            <pc:docMk/>
            <pc:sldMk cId="373689916" sldId="266"/>
            <ac:spMk id="8" creationId="{3F649F53-6B15-637C-2D5F-8EA02B1BD668}"/>
          </ac:spMkLst>
        </pc:spChg>
      </pc:sldChg>
      <pc:sldChg chg="modSp mod">
        <pc:chgData name="Chet Husk" userId="5dab1ff2-2e03-4113-bed8-b4b407f9781d" providerId="ADAL" clId="{B4A3705C-2DF7-4AD1-8D0B-9A5BDB4AEFA9}" dt="2022-12-08T19:43:19.311" v="120" actId="20577"/>
        <pc:sldMkLst>
          <pc:docMk/>
          <pc:sldMk cId="1661886654" sldId="567"/>
        </pc:sldMkLst>
        <pc:spChg chg="mod">
          <ac:chgData name="Chet Husk" userId="5dab1ff2-2e03-4113-bed8-b4b407f9781d" providerId="ADAL" clId="{B4A3705C-2DF7-4AD1-8D0B-9A5BDB4AEFA9}" dt="2022-12-08T19:43:19.311" v="120" actId="20577"/>
          <ac:spMkLst>
            <pc:docMk/>
            <pc:sldMk cId="1661886654" sldId="567"/>
            <ac:spMk id="3" creationId="{D8186628-13F0-3E54-A02D-465D4C09CE62}"/>
          </ac:spMkLst>
        </pc:spChg>
      </pc:sldChg>
    </pc:docChg>
  </pc:docChgLst>
  <pc:docChgLst>
    <pc:chgData name="Chet Husk" userId="S::chethusk@microsoft.com::5dab1ff2-2e03-4113-bed8-b4b407f9781d" providerId="AD" clId="Web-{ABA288CD-608D-9DF7-F30A-309E136AC508}"/>
    <pc:docChg chg="mod modSld">
      <pc:chgData name="Chet Husk" userId="S::chethusk@microsoft.com::5dab1ff2-2e03-4113-bed8-b4b407f9781d" providerId="AD" clId="Web-{ABA288CD-608D-9DF7-F30A-309E136AC508}" dt="2022-12-01T20:48:14.459" v="449"/>
      <pc:docMkLst>
        <pc:docMk/>
      </pc:docMkLst>
      <pc:sldChg chg="modSp addCm">
        <pc:chgData name="Chet Husk" userId="S::chethusk@microsoft.com::5dab1ff2-2e03-4113-bed8-b4b407f9781d" providerId="AD" clId="Web-{ABA288CD-608D-9DF7-F30A-309E136AC508}" dt="2022-12-01T20:48:14.459" v="449"/>
        <pc:sldMkLst>
          <pc:docMk/>
          <pc:sldMk cId="761408186" sldId="257"/>
        </pc:sldMkLst>
        <pc:spChg chg="mod">
          <ac:chgData name="Chet Husk" userId="S::chethusk@microsoft.com::5dab1ff2-2e03-4113-bed8-b4b407f9781d" providerId="AD" clId="Web-{ABA288CD-608D-9DF7-F30A-309E136AC508}" dt="2022-12-01T20:44:11.125" v="447" actId="20577"/>
          <ac:spMkLst>
            <pc:docMk/>
            <pc:sldMk cId="761408186" sldId="257"/>
            <ac:spMk id="3" creationId="{96280355-0716-B553-4CD4-D9CCDF830BB0}"/>
          </ac:spMkLst>
        </pc:spChg>
        <pc:spChg chg="mod">
          <ac:chgData name="Chet Husk" userId="S::chethusk@microsoft.com::5dab1ff2-2e03-4113-bed8-b4b407f9781d" providerId="AD" clId="Web-{ABA288CD-608D-9DF7-F30A-309E136AC508}" dt="2022-12-01T19:25:35.971" v="415" actId="20577"/>
          <ac:spMkLst>
            <pc:docMk/>
            <pc:sldMk cId="761408186" sldId="257"/>
            <ac:spMk id="6" creationId="{4F5A6636-CD33-8FEC-2BD2-DFC14E9501CD}"/>
          </ac:spMkLst>
        </pc:spChg>
      </pc:sldChg>
      <pc:sldChg chg="modSp">
        <pc:chgData name="Chet Husk" userId="S::chethusk@microsoft.com::5dab1ff2-2e03-4113-bed8-b4b407f9781d" providerId="AD" clId="Web-{ABA288CD-608D-9DF7-F30A-309E136AC508}" dt="2022-12-01T19:31:15.872" v="441" actId="20577"/>
        <pc:sldMkLst>
          <pc:docMk/>
          <pc:sldMk cId="908044349" sldId="258"/>
        </pc:sldMkLst>
        <pc:spChg chg="mod">
          <ac:chgData name="Chet Husk" userId="S::chethusk@microsoft.com::5dab1ff2-2e03-4113-bed8-b4b407f9781d" providerId="AD" clId="Web-{ABA288CD-608D-9DF7-F30A-309E136AC508}" dt="2022-12-01T19:31:15.872" v="441" actId="20577"/>
          <ac:spMkLst>
            <pc:docMk/>
            <pc:sldMk cId="908044349" sldId="258"/>
            <ac:spMk id="7" creationId="{1714623B-FDE2-18F3-640D-5D53689775C0}"/>
          </ac:spMkLst>
        </pc:spChg>
        <pc:spChg chg="mod">
          <ac:chgData name="Chet Husk" userId="S::chethusk@microsoft.com::5dab1ff2-2e03-4113-bed8-b4b407f9781d" providerId="AD" clId="Web-{ABA288CD-608D-9DF7-F30A-309E136AC508}" dt="2022-12-01T19:19:57.507" v="201" actId="20577"/>
          <ac:spMkLst>
            <pc:docMk/>
            <pc:sldMk cId="908044349" sldId="258"/>
            <ac:spMk id="8" creationId="{0FDE316D-6726-4A04-5D2A-8859DF3CD403}"/>
          </ac:spMkLst>
        </pc:spChg>
      </pc:sldChg>
    </pc:docChg>
  </pc:docChgLst>
  <pc:docChgLst>
    <pc:chgData name="Kathleen Dollard" userId="0e099197-7e30-40b4-b137-48962f86e452" providerId="ADAL" clId="{A055A9C6-A4A6-4BD0-80CB-13016D3CC654}"/>
    <pc:docChg chg="undo custSel addSld delSld modSld">
      <pc:chgData name="Kathleen Dollard" userId="0e099197-7e30-40b4-b137-48962f86e452" providerId="ADAL" clId="{A055A9C6-A4A6-4BD0-80CB-13016D3CC654}" dt="2022-12-08T17:21:48.196" v="3872" actId="20577"/>
      <pc:docMkLst>
        <pc:docMk/>
      </pc:docMkLst>
      <pc:sldChg chg="del">
        <pc:chgData name="Kathleen Dollard" userId="0e099197-7e30-40b4-b137-48962f86e452" providerId="ADAL" clId="{A055A9C6-A4A6-4BD0-80CB-13016D3CC654}" dt="2022-12-08T01:30:43.662" v="2353" actId="47"/>
        <pc:sldMkLst>
          <pc:docMk/>
          <pc:sldMk cId="2325027403" sldId="256"/>
        </pc:sldMkLst>
      </pc:sldChg>
      <pc:sldChg chg="addSp modSp new mod modClrScheme chgLayout">
        <pc:chgData name="Kathleen Dollard" userId="0e099197-7e30-40b4-b137-48962f86e452" providerId="ADAL" clId="{A055A9C6-A4A6-4BD0-80CB-13016D3CC654}" dt="2022-12-01T20:46:30.015" v="493" actId="20578"/>
        <pc:sldMkLst>
          <pc:docMk/>
          <pc:sldMk cId="761408186" sldId="257"/>
        </pc:sldMkLst>
        <pc:spChg chg="mod ord">
          <ac:chgData name="Kathleen Dollard" userId="0e099197-7e30-40b4-b137-48962f86e452" providerId="ADAL" clId="{A055A9C6-A4A6-4BD0-80CB-13016D3CC654}" dt="2022-11-18T18:34:10.320" v="402" actId="20577"/>
          <ac:spMkLst>
            <pc:docMk/>
            <pc:sldMk cId="761408186" sldId="257"/>
            <ac:spMk id="2" creationId="{A7E695D5-3D2F-3E3F-9060-E0714DBB6C79}"/>
          </ac:spMkLst>
        </pc:spChg>
        <pc:spChg chg="mod ord">
          <ac:chgData name="Kathleen Dollard" userId="0e099197-7e30-40b4-b137-48962f86e452" providerId="ADAL" clId="{A055A9C6-A4A6-4BD0-80CB-13016D3CC654}" dt="2022-12-01T20:46:30.015" v="493" actId="20578"/>
          <ac:spMkLst>
            <pc:docMk/>
            <pc:sldMk cId="761408186" sldId="257"/>
            <ac:spMk id="3" creationId="{96280355-0716-B553-4CD4-D9CCDF830BB0}"/>
          </ac:spMkLst>
        </pc:spChg>
        <pc:spChg chg="add mod ord">
          <ac:chgData name="Kathleen Dollard" userId="0e099197-7e30-40b4-b137-48962f86e452" providerId="ADAL" clId="{A055A9C6-A4A6-4BD0-80CB-13016D3CC654}" dt="2022-11-18T18:31:52.033" v="226" actId="20577"/>
          <ac:spMkLst>
            <pc:docMk/>
            <pc:sldMk cId="761408186" sldId="257"/>
            <ac:spMk id="4" creationId="{CF7F9F70-6E51-08F6-A799-B8F0B968F910}"/>
          </ac:spMkLst>
        </pc:spChg>
        <pc:spChg chg="add mod ord">
          <ac:chgData name="Kathleen Dollard" userId="0e099197-7e30-40b4-b137-48962f86e452" providerId="ADAL" clId="{A055A9C6-A4A6-4BD0-80CB-13016D3CC654}" dt="2022-11-18T18:31:48.935" v="225" actId="20577"/>
          <ac:spMkLst>
            <pc:docMk/>
            <pc:sldMk cId="761408186" sldId="257"/>
            <ac:spMk id="5" creationId="{1D99F740-6923-F5D5-67C0-FF41B85949CD}"/>
          </ac:spMkLst>
        </pc:spChg>
        <pc:spChg chg="add mod ord">
          <ac:chgData name="Kathleen Dollard" userId="0e099197-7e30-40b4-b137-48962f86e452" providerId="ADAL" clId="{A055A9C6-A4A6-4BD0-80CB-13016D3CC654}" dt="2022-12-01T20:44:48.180" v="491" actId="27636"/>
          <ac:spMkLst>
            <pc:docMk/>
            <pc:sldMk cId="761408186" sldId="257"/>
            <ac:spMk id="6" creationId="{4F5A6636-CD33-8FEC-2BD2-DFC14E9501CD}"/>
          </ac:spMkLst>
        </pc:spChg>
      </pc:sldChg>
      <pc:sldChg chg="addSp delSp modSp new mod modClrScheme chgLayout">
        <pc:chgData name="Kathleen Dollard" userId="0e099197-7e30-40b4-b137-48962f86e452" providerId="ADAL" clId="{A055A9C6-A4A6-4BD0-80CB-13016D3CC654}" dt="2022-12-01T19:11:45.178" v="459" actId="20577"/>
        <pc:sldMkLst>
          <pc:docMk/>
          <pc:sldMk cId="908044349" sldId="258"/>
        </pc:sldMkLst>
        <pc:spChg chg="del mod ord">
          <ac:chgData name="Kathleen Dollard" userId="0e099197-7e30-40b4-b137-48962f86e452" providerId="ADAL" clId="{A055A9C6-A4A6-4BD0-80CB-13016D3CC654}" dt="2022-12-01T19:11:38.117" v="441" actId="700"/>
          <ac:spMkLst>
            <pc:docMk/>
            <pc:sldMk cId="908044349" sldId="258"/>
            <ac:spMk id="2" creationId="{6AFF1A8F-1AB8-FF43-0172-DA170E47AD3D}"/>
          </ac:spMkLst>
        </pc:spChg>
        <pc:spChg chg="del">
          <ac:chgData name="Kathleen Dollard" userId="0e099197-7e30-40b4-b137-48962f86e452" providerId="ADAL" clId="{A055A9C6-A4A6-4BD0-80CB-13016D3CC654}" dt="2022-12-01T19:11:38.117" v="441" actId="700"/>
          <ac:spMkLst>
            <pc:docMk/>
            <pc:sldMk cId="908044349" sldId="258"/>
            <ac:spMk id="3" creationId="{F8C3D8BE-05FE-B6F1-E530-ACA5CFA0F8B2}"/>
          </ac:spMkLst>
        </pc:spChg>
        <pc:spChg chg="del mod ord">
          <ac:chgData name="Kathleen Dollard" userId="0e099197-7e30-40b4-b137-48962f86e452" providerId="ADAL" clId="{A055A9C6-A4A6-4BD0-80CB-13016D3CC654}" dt="2022-12-01T19:11:38.117" v="441" actId="700"/>
          <ac:spMkLst>
            <pc:docMk/>
            <pc:sldMk cId="908044349" sldId="258"/>
            <ac:spMk id="4" creationId="{20BD4A10-5BBF-3F19-99C5-1FD942DD6ADA}"/>
          </ac:spMkLst>
        </pc:spChg>
        <pc:spChg chg="del">
          <ac:chgData name="Kathleen Dollard" userId="0e099197-7e30-40b4-b137-48962f86e452" providerId="ADAL" clId="{A055A9C6-A4A6-4BD0-80CB-13016D3CC654}" dt="2022-12-01T19:11:38.117" v="441" actId="700"/>
          <ac:spMkLst>
            <pc:docMk/>
            <pc:sldMk cId="908044349" sldId="258"/>
            <ac:spMk id="5" creationId="{A54DDB8B-943E-74D8-8570-44FA3166589D}"/>
          </ac:spMkLst>
        </pc:spChg>
        <pc:spChg chg="del">
          <ac:chgData name="Kathleen Dollard" userId="0e099197-7e30-40b4-b137-48962f86e452" providerId="ADAL" clId="{A055A9C6-A4A6-4BD0-80CB-13016D3CC654}" dt="2022-12-01T19:11:38.117" v="441" actId="700"/>
          <ac:spMkLst>
            <pc:docMk/>
            <pc:sldMk cId="908044349" sldId="258"/>
            <ac:spMk id="6" creationId="{D83E9A18-32F7-1E5C-C5F3-B39DFA67BB83}"/>
          </ac:spMkLst>
        </pc:spChg>
        <pc:spChg chg="add mod ord">
          <ac:chgData name="Kathleen Dollard" userId="0e099197-7e30-40b4-b137-48962f86e452" providerId="ADAL" clId="{A055A9C6-A4A6-4BD0-80CB-13016D3CC654}" dt="2022-12-01T19:11:45.178" v="459" actId="20577"/>
          <ac:spMkLst>
            <pc:docMk/>
            <pc:sldMk cId="908044349" sldId="258"/>
            <ac:spMk id="7" creationId="{1714623B-FDE2-18F3-640D-5D53689775C0}"/>
          </ac:spMkLst>
        </pc:spChg>
        <pc:spChg chg="add mod ord">
          <ac:chgData name="Kathleen Dollard" userId="0e099197-7e30-40b4-b137-48962f86e452" providerId="ADAL" clId="{A055A9C6-A4A6-4BD0-80CB-13016D3CC654}" dt="2022-12-01T19:11:38.117" v="441" actId="700"/>
          <ac:spMkLst>
            <pc:docMk/>
            <pc:sldMk cId="908044349" sldId="258"/>
            <ac:spMk id="8" creationId="{0FDE316D-6726-4A04-5D2A-8859DF3CD403}"/>
          </ac:spMkLst>
        </pc:spChg>
      </pc:sldChg>
      <pc:sldChg chg="modSp new mod modShow">
        <pc:chgData name="Kathleen Dollard" userId="0e099197-7e30-40b4-b137-48962f86e452" providerId="ADAL" clId="{A055A9C6-A4A6-4BD0-80CB-13016D3CC654}" dt="2022-12-08T01:33:47.497" v="2367" actId="729"/>
        <pc:sldMkLst>
          <pc:docMk/>
          <pc:sldMk cId="1311255384" sldId="259"/>
        </pc:sldMkLst>
        <pc:spChg chg="mod">
          <ac:chgData name="Kathleen Dollard" userId="0e099197-7e30-40b4-b137-48962f86e452" providerId="ADAL" clId="{A055A9C6-A4A6-4BD0-80CB-13016D3CC654}" dt="2022-12-01T21:00:57.123" v="500" actId="20577"/>
          <ac:spMkLst>
            <pc:docMk/>
            <pc:sldMk cId="1311255384" sldId="259"/>
            <ac:spMk id="2" creationId="{FECBB182-05C8-171F-8D4F-4C932407891F}"/>
          </ac:spMkLst>
        </pc:spChg>
        <pc:spChg chg="mod">
          <ac:chgData name="Kathleen Dollard" userId="0e099197-7e30-40b4-b137-48962f86e452" providerId="ADAL" clId="{A055A9C6-A4A6-4BD0-80CB-13016D3CC654}" dt="2022-12-08T01:31:29.004" v="2365" actId="6549"/>
          <ac:spMkLst>
            <pc:docMk/>
            <pc:sldMk cId="1311255384" sldId="259"/>
            <ac:spMk id="3" creationId="{C7C99997-1DD0-2FA7-2AB9-B8E842C3C596}"/>
          </ac:spMkLst>
        </pc:spChg>
      </pc:sldChg>
      <pc:sldChg chg="modSp new mod">
        <pc:chgData name="Kathleen Dollard" userId="0e099197-7e30-40b4-b137-48962f86e452" providerId="ADAL" clId="{A055A9C6-A4A6-4BD0-80CB-13016D3CC654}" dt="2022-12-08T02:45:37.536" v="3754" actId="20577"/>
        <pc:sldMkLst>
          <pc:docMk/>
          <pc:sldMk cId="3672977742" sldId="260"/>
        </pc:sldMkLst>
        <pc:spChg chg="mod">
          <ac:chgData name="Kathleen Dollard" userId="0e099197-7e30-40b4-b137-48962f86e452" providerId="ADAL" clId="{A055A9C6-A4A6-4BD0-80CB-13016D3CC654}" dt="2022-12-01T21:10:22.637" v="941" actId="20577"/>
          <ac:spMkLst>
            <pc:docMk/>
            <pc:sldMk cId="3672977742" sldId="260"/>
            <ac:spMk id="2" creationId="{ACF25451-3EE2-8635-F1AB-6FF23D17B047}"/>
          </ac:spMkLst>
        </pc:spChg>
        <pc:spChg chg="mod">
          <ac:chgData name="Kathleen Dollard" userId="0e099197-7e30-40b4-b137-48962f86e452" providerId="ADAL" clId="{A055A9C6-A4A6-4BD0-80CB-13016D3CC654}" dt="2022-12-08T02:45:37.536" v="3754" actId="20577"/>
          <ac:spMkLst>
            <pc:docMk/>
            <pc:sldMk cId="3672977742" sldId="260"/>
            <ac:spMk id="3" creationId="{CC9F637B-5143-339C-474B-1162717EEE52}"/>
          </ac:spMkLst>
        </pc:spChg>
      </pc:sldChg>
      <pc:sldChg chg="modSp new mod">
        <pc:chgData name="Kathleen Dollard" userId="0e099197-7e30-40b4-b137-48962f86e452" providerId="ADAL" clId="{A055A9C6-A4A6-4BD0-80CB-13016D3CC654}" dt="2022-12-01T22:03:55.297" v="2009" actId="20577"/>
        <pc:sldMkLst>
          <pc:docMk/>
          <pc:sldMk cId="246650196" sldId="261"/>
        </pc:sldMkLst>
        <pc:spChg chg="mod">
          <ac:chgData name="Kathleen Dollard" userId="0e099197-7e30-40b4-b137-48962f86e452" providerId="ADAL" clId="{A055A9C6-A4A6-4BD0-80CB-13016D3CC654}" dt="2022-12-01T21:15:18.113" v="1633" actId="20577"/>
          <ac:spMkLst>
            <pc:docMk/>
            <pc:sldMk cId="246650196" sldId="261"/>
            <ac:spMk id="2" creationId="{64669D8F-BE70-E1FD-F6D6-03A06125954F}"/>
          </ac:spMkLst>
        </pc:spChg>
        <pc:spChg chg="mod">
          <ac:chgData name="Kathleen Dollard" userId="0e099197-7e30-40b4-b137-48962f86e452" providerId="ADAL" clId="{A055A9C6-A4A6-4BD0-80CB-13016D3CC654}" dt="2022-12-01T22:03:55.297" v="2009" actId="20577"/>
          <ac:spMkLst>
            <pc:docMk/>
            <pc:sldMk cId="246650196" sldId="261"/>
            <ac:spMk id="3" creationId="{51D823AA-26E8-6B44-854D-732AAD2F596B}"/>
          </ac:spMkLst>
        </pc:spChg>
      </pc:sldChg>
      <pc:sldChg chg="addSp delSp modSp new del mod modClrScheme modAnim chgLayout">
        <pc:chgData name="Kathleen Dollard" userId="0e099197-7e30-40b4-b137-48962f86e452" providerId="ADAL" clId="{A055A9C6-A4A6-4BD0-80CB-13016D3CC654}" dt="2022-12-08T01:33:05.948" v="2366" actId="2696"/>
        <pc:sldMkLst>
          <pc:docMk/>
          <pc:sldMk cId="2461216993" sldId="262"/>
        </pc:sldMkLst>
        <pc:spChg chg="del mod ord">
          <ac:chgData name="Kathleen Dollard" userId="0e099197-7e30-40b4-b137-48962f86e452" providerId="ADAL" clId="{A055A9C6-A4A6-4BD0-80CB-13016D3CC654}" dt="2022-12-05T15:51:37.528" v="2026" actId="700"/>
          <ac:spMkLst>
            <pc:docMk/>
            <pc:sldMk cId="2461216993" sldId="262"/>
            <ac:spMk id="2" creationId="{7DA21706-00D7-4B12-C878-A3CD8E6B59CB}"/>
          </ac:spMkLst>
        </pc:spChg>
        <pc:spChg chg="del">
          <ac:chgData name="Kathleen Dollard" userId="0e099197-7e30-40b4-b137-48962f86e452" providerId="ADAL" clId="{A055A9C6-A4A6-4BD0-80CB-13016D3CC654}" dt="2022-12-05T15:51:37.528" v="2026" actId="700"/>
          <ac:spMkLst>
            <pc:docMk/>
            <pc:sldMk cId="2461216993" sldId="262"/>
            <ac:spMk id="3" creationId="{C3549701-06D8-356F-FDA4-5542F67EF393}"/>
          </ac:spMkLst>
        </pc:spChg>
        <pc:spChg chg="add mod ord">
          <ac:chgData name="Kathleen Dollard" userId="0e099197-7e30-40b4-b137-48962f86e452" providerId="ADAL" clId="{A055A9C6-A4A6-4BD0-80CB-13016D3CC654}" dt="2022-12-05T15:51:48.457" v="2072" actId="20577"/>
          <ac:spMkLst>
            <pc:docMk/>
            <pc:sldMk cId="2461216993" sldId="262"/>
            <ac:spMk id="4" creationId="{0B590368-8D92-2266-1DCB-D783CA2A6A06}"/>
          </ac:spMkLst>
        </pc:spChg>
        <pc:spChg chg="add mod">
          <ac:chgData name="Kathleen Dollard" userId="0e099197-7e30-40b4-b137-48962f86e452" providerId="ADAL" clId="{A055A9C6-A4A6-4BD0-80CB-13016D3CC654}" dt="2022-12-05T15:55:42.082" v="2211" actId="1076"/>
          <ac:spMkLst>
            <pc:docMk/>
            <pc:sldMk cId="2461216993" sldId="262"/>
            <ac:spMk id="5" creationId="{7AA39BA5-5796-E004-61D2-7DA679259AD8}"/>
          </ac:spMkLst>
        </pc:spChg>
        <pc:spChg chg="add mod">
          <ac:chgData name="Kathleen Dollard" userId="0e099197-7e30-40b4-b137-48962f86e452" providerId="ADAL" clId="{A055A9C6-A4A6-4BD0-80CB-13016D3CC654}" dt="2022-12-05T15:56:06.177" v="2215" actId="403"/>
          <ac:spMkLst>
            <pc:docMk/>
            <pc:sldMk cId="2461216993" sldId="262"/>
            <ac:spMk id="6" creationId="{D1F539E6-48D5-692B-638A-C5B5AD7B4C32}"/>
          </ac:spMkLst>
        </pc:spChg>
        <pc:spChg chg="add mod">
          <ac:chgData name="Kathleen Dollard" userId="0e099197-7e30-40b4-b137-48962f86e452" providerId="ADAL" clId="{A055A9C6-A4A6-4BD0-80CB-13016D3CC654}" dt="2022-12-05T15:55:40.084" v="2210" actId="1076"/>
          <ac:spMkLst>
            <pc:docMk/>
            <pc:sldMk cId="2461216993" sldId="262"/>
            <ac:spMk id="7" creationId="{B35D5753-5462-DA5E-8235-3D45BFD7A8AA}"/>
          </ac:spMkLst>
        </pc:spChg>
        <pc:spChg chg="mod topLvl">
          <ac:chgData name="Kathleen Dollard" userId="0e099197-7e30-40b4-b137-48962f86e452" providerId="ADAL" clId="{A055A9C6-A4A6-4BD0-80CB-13016D3CC654}" dt="2022-12-05T15:57:49.197" v="2238" actId="1076"/>
          <ac:spMkLst>
            <pc:docMk/>
            <pc:sldMk cId="2461216993" sldId="262"/>
            <ac:spMk id="10" creationId="{0D1FAD27-A9E8-5164-0D48-F237E0B9FCFC}"/>
          </ac:spMkLst>
        </pc:spChg>
        <pc:spChg chg="mod topLvl">
          <ac:chgData name="Kathleen Dollard" userId="0e099197-7e30-40b4-b137-48962f86e452" providerId="ADAL" clId="{A055A9C6-A4A6-4BD0-80CB-13016D3CC654}" dt="2022-12-05T15:57:53.497" v="2240" actId="1076"/>
          <ac:spMkLst>
            <pc:docMk/>
            <pc:sldMk cId="2461216993" sldId="262"/>
            <ac:spMk id="11" creationId="{0869F9E1-0E36-6E75-31C9-1712227B4EA1}"/>
          </ac:spMkLst>
        </pc:spChg>
        <pc:spChg chg="del mod">
          <ac:chgData name="Kathleen Dollard" userId="0e099197-7e30-40b4-b137-48962f86e452" providerId="ADAL" clId="{A055A9C6-A4A6-4BD0-80CB-13016D3CC654}" dt="2022-12-05T15:56:57.343" v="2221" actId="478"/>
          <ac:spMkLst>
            <pc:docMk/>
            <pc:sldMk cId="2461216993" sldId="262"/>
            <ac:spMk id="12" creationId="{E36C31EA-FCC7-45B6-80E2-C1C75158BB9A}"/>
          </ac:spMkLst>
        </pc:spChg>
        <pc:spChg chg="add mod">
          <ac:chgData name="Kathleen Dollard" userId="0e099197-7e30-40b4-b137-48962f86e452" providerId="ADAL" clId="{A055A9C6-A4A6-4BD0-80CB-13016D3CC654}" dt="2022-12-05T15:58:23.126" v="2248" actId="1076"/>
          <ac:spMkLst>
            <pc:docMk/>
            <pc:sldMk cId="2461216993" sldId="262"/>
            <ac:spMk id="14" creationId="{B017DCAA-E84C-E9CC-EBFE-02E27B219250}"/>
          </ac:spMkLst>
        </pc:spChg>
        <pc:grpChg chg="add mod">
          <ac:chgData name="Kathleen Dollard" userId="0e099197-7e30-40b4-b137-48962f86e452" providerId="ADAL" clId="{A055A9C6-A4A6-4BD0-80CB-13016D3CC654}" dt="2022-12-05T15:58:03.753" v="2243" actId="1076"/>
          <ac:grpSpMkLst>
            <pc:docMk/>
            <pc:sldMk cId="2461216993" sldId="262"/>
            <ac:grpSpMk id="8" creationId="{7C16EC43-610F-B795-B3EC-FA8088CC82C4}"/>
          </ac:grpSpMkLst>
        </pc:grpChg>
        <pc:grpChg chg="add del mod">
          <ac:chgData name="Kathleen Dollard" userId="0e099197-7e30-40b4-b137-48962f86e452" providerId="ADAL" clId="{A055A9C6-A4A6-4BD0-80CB-13016D3CC654}" dt="2022-12-05T15:57:19.961" v="2227" actId="165"/>
          <ac:grpSpMkLst>
            <pc:docMk/>
            <pc:sldMk cId="2461216993" sldId="262"/>
            <ac:grpSpMk id="9" creationId="{B6CD369D-1577-F335-768E-9B21CFD2A07B}"/>
          </ac:grpSpMkLst>
        </pc:grpChg>
        <pc:grpChg chg="add mod">
          <ac:chgData name="Kathleen Dollard" userId="0e099197-7e30-40b4-b137-48962f86e452" providerId="ADAL" clId="{A055A9C6-A4A6-4BD0-80CB-13016D3CC654}" dt="2022-12-05T15:58:05.772" v="2244" actId="1076"/>
          <ac:grpSpMkLst>
            <pc:docMk/>
            <pc:sldMk cId="2461216993" sldId="262"/>
            <ac:grpSpMk id="13" creationId="{FC0B42DA-03DA-6894-BE67-41E7CC144661}"/>
          </ac:grpSpMkLst>
        </pc:grpChg>
      </pc:sldChg>
      <pc:sldChg chg="add del">
        <pc:chgData name="Kathleen Dollard" userId="0e099197-7e30-40b4-b137-48962f86e452" providerId="ADAL" clId="{A055A9C6-A4A6-4BD0-80CB-13016D3CC654}" dt="2022-12-08T01:29:27.926" v="2251" actId="47"/>
        <pc:sldMkLst>
          <pc:docMk/>
          <pc:sldMk cId="1080700844" sldId="263"/>
        </pc:sldMkLst>
      </pc:sldChg>
      <pc:sldChg chg="add">
        <pc:chgData name="Kathleen Dollard" userId="0e099197-7e30-40b4-b137-48962f86e452" providerId="ADAL" clId="{A055A9C6-A4A6-4BD0-80CB-13016D3CC654}" dt="2022-12-08T00:14:36.267" v="2250"/>
        <pc:sldMkLst>
          <pc:docMk/>
          <pc:sldMk cId="1367066478" sldId="264"/>
        </pc:sldMkLst>
      </pc:sldChg>
      <pc:sldChg chg="modSp mod">
        <pc:chgData name="Kathleen Dollard" userId="0e099197-7e30-40b4-b137-48962f86e452" providerId="ADAL" clId="{A055A9C6-A4A6-4BD0-80CB-13016D3CC654}" dt="2022-12-08T01:30:31.310" v="2352" actId="20577"/>
        <pc:sldMkLst>
          <pc:docMk/>
          <pc:sldMk cId="4253906045" sldId="265"/>
        </pc:sldMkLst>
        <pc:spChg chg="mod">
          <ac:chgData name="Kathleen Dollard" userId="0e099197-7e30-40b4-b137-48962f86e452" providerId="ADAL" clId="{A055A9C6-A4A6-4BD0-80CB-13016D3CC654}" dt="2022-12-08T01:30:09.400" v="2286" actId="20577"/>
          <ac:spMkLst>
            <pc:docMk/>
            <pc:sldMk cId="4253906045" sldId="265"/>
            <ac:spMk id="6" creationId="{C6DCA46E-3B25-E893-E296-622F369FF9EF}"/>
          </ac:spMkLst>
        </pc:spChg>
        <pc:spChg chg="mod">
          <ac:chgData name="Kathleen Dollard" userId="0e099197-7e30-40b4-b137-48962f86e452" providerId="ADAL" clId="{A055A9C6-A4A6-4BD0-80CB-13016D3CC654}" dt="2022-12-08T01:30:31.310" v="2352" actId="20577"/>
          <ac:spMkLst>
            <pc:docMk/>
            <pc:sldMk cId="4253906045" sldId="265"/>
            <ac:spMk id="7" creationId="{6F13DC17-C3A5-0C58-D2B8-5F3747BAD619}"/>
          </ac:spMkLst>
        </pc:spChg>
      </pc:sldChg>
      <pc:sldChg chg="addSp delSp modSp new mod modClrScheme chgLayout">
        <pc:chgData name="Kathleen Dollard" userId="0e099197-7e30-40b4-b137-48962f86e452" providerId="ADAL" clId="{A055A9C6-A4A6-4BD0-80CB-13016D3CC654}" dt="2022-12-08T02:41:39.646" v="3651" actId="404"/>
        <pc:sldMkLst>
          <pc:docMk/>
          <pc:sldMk cId="373689916" sldId="266"/>
        </pc:sldMkLst>
        <pc:spChg chg="del mod ord">
          <ac:chgData name="Kathleen Dollard" userId="0e099197-7e30-40b4-b137-48962f86e452" providerId="ADAL" clId="{A055A9C6-A4A6-4BD0-80CB-13016D3CC654}" dt="2022-12-08T02:24:26.741" v="2475" actId="700"/>
          <ac:spMkLst>
            <pc:docMk/>
            <pc:sldMk cId="373689916" sldId="266"/>
            <ac:spMk id="2" creationId="{1F303D5E-0EBA-ED8C-C54C-62F22B3F7E19}"/>
          </ac:spMkLst>
        </pc:spChg>
        <pc:spChg chg="del">
          <ac:chgData name="Kathleen Dollard" userId="0e099197-7e30-40b4-b137-48962f86e452" providerId="ADAL" clId="{A055A9C6-A4A6-4BD0-80CB-13016D3CC654}" dt="2022-12-08T02:24:26.741" v="2475" actId="700"/>
          <ac:spMkLst>
            <pc:docMk/>
            <pc:sldMk cId="373689916" sldId="266"/>
            <ac:spMk id="3" creationId="{BA8D2272-44A6-C561-A801-4D59B8E52B11}"/>
          </ac:spMkLst>
        </pc:spChg>
        <pc:spChg chg="del mod ord">
          <ac:chgData name="Kathleen Dollard" userId="0e099197-7e30-40b4-b137-48962f86e452" providerId="ADAL" clId="{A055A9C6-A4A6-4BD0-80CB-13016D3CC654}" dt="2022-12-08T02:24:26.741" v="2475" actId="700"/>
          <ac:spMkLst>
            <pc:docMk/>
            <pc:sldMk cId="373689916" sldId="266"/>
            <ac:spMk id="4" creationId="{7EB7F328-05CE-214F-24FB-EA29B705D513}"/>
          </ac:spMkLst>
        </pc:spChg>
        <pc:spChg chg="del">
          <ac:chgData name="Kathleen Dollard" userId="0e099197-7e30-40b4-b137-48962f86e452" providerId="ADAL" clId="{A055A9C6-A4A6-4BD0-80CB-13016D3CC654}" dt="2022-12-08T02:24:26.741" v="2475" actId="700"/>
          <ac:spMkLst>
            <pc:docMk/>
            <pc:sldMk cId="373689916" sldId="266"/>
            <ac:spMk id="5" creationId="{1A63F934-3230-8195-E0D4-31F733181416}"/>
          </ac:spMkLst>
        </pc:spChg>
        <pc:spChg chg="del">
          <ac:chgData name="Kathleen Dollard" userId="0e099197-7e30-40b4-b137-48962f86e452" providerId="ADAL" clId="{A055A9C6-A4A6-4BD0-80CB-13016D3CC654}" dt="2022-12-08T02:24:26.741" v="2475" actId="700"/>
          <ac:spMkLst>
            <pc:docMk/>
            <pc:sldMk cId="373689916" sldId="266"/>
            <ac:spMk id="6" creationId="{373CB9C8-BBB0-01D8-8F15-5CC347603405}"/>
          </ac:spMkLst>
        </pc:spChg>
        <pc:spChg chg="add mod ord">
          <ac:chgData name="Kathleen Dollard" userId="0e099197-7e30-40b4-b137-48962f86e452" providerId="ADAL" clId="{A055A9C6-A4A6-4BD0-80CB-13016D3CC654}" dt="2022-12-08T02:25:36.128" v="2519" actId="20577"/>
          <ac:spMkLst>
            <pc:docMk/>
            <pc:sldMk cId="373689916" sldId="266"/>
            <ac:spMk id="7" creationId="{190DCCE3-20E3-C668-83B7-D006D02E783F}"/>
          </ac:spMkLst>
        </pc:spChg>
        <pc:spChg chg="add mod ord">
          <ac:chgData name="Kathleen Dollard" userId="0e099197-7e30-40b4-b137-48962f86e452" providerId="ADAL" clId="{A055A9C6-A4A6-4BD0-80CB-13016D3CC654}" dt="2022-12-08T02:41:39.646" v="3651" actId="404"/>
          <ac:spMkLst>
            <pc:docMk/>
            <pc:sldMk cId="373689916" sldId="266"/>
            <ac:spMk id="8" creationId="{3F649F53-6B15-637C-2D5F-8EA02B1BD668}"/>
          </ac:spMkLst>
        </pc:spChg>
      </pc:sldChg>
      <pc:sldChg chg="modSp new mod">
        <pc:chgData name="Kathleen Dollard" userId="0e099197-7e30-40b4-b137-48962f86e452" providerId="ADAL" clId="{A055A9C6-A4A6-4BD0-80CB-13016D3CC654}" dt="2022-12-08T02:44:45.244" v="3724" actId="404"/>
        <pc:sldMkLst>
          <pc:docMk/>
          <pc:sldMk cId="4105539610" sldId="267"/>
        </pc:sldMkLst>
        <pc:spChg chg="mod">
          <ac:chgData name="Kathleen Dollard" userId="0e099197-7e30-40b4-b137-48962f86e452" providerId="ADAL" clId="{A055A9C6-A4A6-4BD0-80CB-13016D3CC654}" dt="2022-12-08T02:31:42.898" v="3029"/>
          <ac:spMkLst>
            <pc:docMk/>
            <pc:sldMk cId="4105539610" sldId="267"/>
            <ac:spMk id="2" creationId="{0B99DB87-C6D6-59DA-5654-FAADAF946D13}"/>
          </ac:spMkLst>
        </pc:spChg>
        <pc:spChg chg="mod">
          <ac:chgData name="Kathleen Dollard" userId="0e099197-7e30-40b4-b137-48962f86e452" providerId="ADAL" clId="{A055A9C6-A4A6-4BD0-80CB-13016D3CC654}" dt="2022-12-08T02:44:45.244" v="3724" actId="404"/>
          <ac:spMkLst>
            <pc:docMk/>
            <pc:sldMk cId="4105539610" sldId="267"/>
            <ac:spMk id="3" creationId="{5793F0B9-8CD7-7EB4-866D-99F3CB2BD408}"/>
          </ac:spMkLst>
        </pc:spChg>
      </pc:sldChg>
      <pc:sldChg chg="new del">
        <pc:chgData name="Kathleen Dollard" userId="0e099197-7e30-40b4-b137-48962f86e452" providerId="ADAL" clId="{A055A9C6-A4A6-4BD0-80CB-13016D3CC654}" dt="2022-12-08T02:44:52.565" v="3725" actId="47"/>
        <pc:sldMkLst>
          <pc:docMk/>
          <pc:sldMk cId="2769642474" sldId="268"/>
        </pc:sldMkLst>
      </pc:sldChg>
      <pc:sldChg chg="add del">
        <pc:chgData name="Kathleen Dollard" userId="0e099197-7e30-40b4-b137-48962f86e452" providerId="ADAL" clId="{A055A9C6-A4A6-4BD0-80CB-13016D3CC654}" dt="2022-12-08T13:08:29.303" v="3759"/>
        <pc:sldMkLst>
          <pc:docMk/>
          <pc:sldMk cId="3586899211" sldId="565"/>
        </pc:sldMkLst>
      </pc:sldChg>
      <pc:sldChg chg="add del">
        <pc:chgData name="Kathleen Dollard" userId="0e099197-7e30-40b4-b137-48962f86e452" providerId="ADAL" clId="{A055A9C6-A4A6-4BD0-80CB-13016D3CC654}" dt="2022-12-08T13:08:29.303" v="3759"/>
        <pc:sldMkLst>
          <pc:docMk/>
          <pc:sldMk cId="2393070640" sldId="566"/>
        </pc:sldMkLst>
      </pc:sldChg>
      <pc:sldChg chg="modSp new mod">
        <pc:chgData name="Kathleen Dollard" userId="0e099197-7e30-40b4-b137-48962f86e452" providerId="ADAL" clId="{A055A9C6-A4A6-4BD0-80CB-13016D3CC654}" dt="2022-12-08T17:21:48.196" v="3872" actId="20577"/>
        <pc:sldMkLst>
          <pc:docMk/>
          <pc:sldMk cId="1661886654" sldId="567"/>
        </pc:sldMkLst>
        <pc:spChg chg="mod">
          <ac:chgData name="Kathleen Dollard" userId="0e099197-7e30-40b4-b137-48962f86e452" providerId="ADAL" clId="{A055A9C6-A4A6-4BD0-80CB-13016D3CC654}" dt="2022-12-08T17:21:29.806" v="3814" actId="114"/>
          <ac:spMkLst>
            <pc:docMk/>
            <pc:sldMk cId="1661886654" sldId="567"/>
            <ac:spMk id="2" creationId="{427FED9C-873F-C7A8-7A23-25B973E90590}"/>
          </ac:spMkLst>
        </pc:spChg>
        <pc:spChg chg="mod">
          <ac:chgData name="Kathleen Dollard" userId="0e099197-7e30-40b4-b137-48962f86e452" providerId="ADAL" clId="{A055A9C6-A4A6-4BD0-80CB-13016D3CC654}" dt="2022-12-08T17:21:48.196" v="3872" actId="20577"/>
          <ac:spMkLst>
            <pc:docMk/>
            <pc:sldMk cId="1661886654" sldId="567"/>
            <ac:spMk id="3" creationId="{D8186628-13F0-3E54-A02D-465D4C09CE62}"/>
          </ac:spMkLst>
        </pc:spChg>
      </pc:sldChg>
      <pc:sldMasterChg chg="delSldLayout">
        <pc:chgData name="Kathleen Dollard" userId="0e099197-7e30-40b4-b137-48962f86e452" providerId="ADAL" clId="{A055A9C6-A4A6-4BD0-80CB-13016D3CC654}" dt="2022-12-08T01:29:27.926" v="2251" actId="47"/>
        <pc:sldMasterMkLst>
          <pc:docMk/>
          <pc:sldMasterMk cId="936385656" sldId="2147483648"/>
        </pc:sldMasterMkLst>
        <pc:sldLayoutChg chg="del">
          <pc:chgData name="Kathleen Dollard" userId="0e099197-7e30-40b4-b137-48962f86e452" providerId="ADAL" clId="{A055A9C6-A4A6-4BD0-80CB-13016D3CC654}" dt="2022-12-08T01:29:27.926" v="2251" actId="47"/>
          <pc:sldLayoutMkLst>
            <pc:docMk/>
            <pc:sldMasterMk cId="936385656" sldId="2147483648"/>
            <pc:sldLayoutMk cId="650871920" sldId="2147483660"/>
          </pc:sldLayoutMkLst>
        </pc:sldLayoutChg>
      </pc:sldMasterChg>
    </pc:docChg>
  </pc:docChgLst>
</pc:chgInfo>
</file>

<file path=ppt/comments/modernComment_101_2D622A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04FAA83-7212-4FBB-BD59-0514F88E3942}" authorId="{CA72C87E-4202-F53E-6C5A-D1028A74655F}" created="2022-12-01T20:48:14.459">
    <pc:sldMkLst xmlns:pc="http://schemas.microsoft.com/office/powerpoint/2013/main/command">
      <pc:docMk/>
      <pc:sldMk cId="761408186" sldId="257"/>
    </pc:sldMkLst>
    <p188:txBody>
      <a:bodyPr/>
      <a:lstStyle/>
      <a:p>
        <a:r>
          <a:rPr lang="en-US"/>
          <a:t>aka.ms links for specific content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484A2-C951-43AA-838A-DFF55E22D40C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AD054-4348-47B9-B0C1-9A208E824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4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D054-4348-47B9-B0C1-9A208E8245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08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AD054-4348-47B9-B0C1-9A208E8245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0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99B0-1C18-701C-FB24-2D234E86A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F6BD4D-5C60-699D-4CD7-1CBB16304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EDED0-45AE-84A2-1F1D-00A87EE6C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E793-A6AD-4BA6-B3E3-4ED84FF76A87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B6E9B-69B3-FAA5-9083-6C568A630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B79A8-04BB-907D-FC8A-74F6070F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6BBF3-D5CB-4110-A035-46946B11D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8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2E586-1613-27D7-88BB-F555285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437D01-D774-4C47-2862-F5EB6F2FE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ECAD6-E92E-3150-5426-9B5EF0E6E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E793-A6AD-4BA6-B3E3-4ED84FF76A87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5DB9C-F7B1-6E8B-67DC-5E364CFEF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15831-7FD0-C2A3-149A-32074A496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6BBF3-D5CB-4110-A035-46946B11D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82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B8FDEC-2F8F-0E10-4787-0B0EBF579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6ED0EC-A86F-12F3-7ECD-6B6F5C34F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42888-6A75-7A7D-1EF0-3B5665259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E793-A6AD-4BA6-B3E3-4ED84FF76A87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370ED-8274-4045-8DCC-51C440C14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EC474-E621-66A8-F111-6D8414BE8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6BBF3-D5CB-4110-A035-46946B11D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50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867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35833-F83B-1ED3-6FB6-511090D3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D09C8-3643-9E2F-6231-0DE3E60DF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54210-0A91-6BCD-083C-A1D391FA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13294-65AE-8F5B-D714-EE9C34F89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DB6AF-E124-7014-00B5-A5B118C5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50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19B06-B4D2-284D-D4DF-6AD003116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C9A61-82EE-00B4-10B9-D7D2CC74F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E6FA1-5F3F-8364-4646-D5E6FD41A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49DE0-CCA6-6489-C6D4-DBE92FD0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803A2-3777-806C-D04A-B719B4E52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83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B0B8-FD48-D535-605B-9AD888C02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C66AC-BB7A-074E-6AAA-FB1137616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FB09B-3867-8156-AB2D-864559444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6CE7F-6C9D-6862-C478-A7562F33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C9216-4D49-35E0-1067-CBEC165BD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5B926-ABA5-0980-AE7B-4E4316925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46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8DA1F-FFF4-5D10-9F8A-51A97431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11010-A1CB-DC91-23D3-64676A81E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AF398-3780-6560-7E59-FCF913695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407D5A-9F51-A362-C833-CF1C4F4817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06D0C-0D63-CF1B-1545-0EE7D5AB4D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54600B-AE48-0ED3-166F-4A667C1AD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6030F-E115-75D9-0597-10BA6616B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88FC57-F62A-27B3-CD4C-9B3263F02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60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4CAC7-5894-BFC1-EA32-1D27C5D2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D3D1A5-F6FE-3C82-5D82-BBC9595E7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DC50-D488-263C-E35B-BA710FC6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B90CB-9044-19A9-C8D8-DC090F12C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534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A9ACD-19AC-CABD-25B8-5DAB8C3CC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9F0300-B8C3-F47E-F112-1A437DE8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84FC6-27E9-A77E-A995-54F1F52E1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19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0B9C9-EFD0-301C-8069-F3470F784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8FD3B-B866-5035-C12E-73F4C1A99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356C5-1FF6-302D-81AF-2F39D75D7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924C4-BBFC-D744-F42B-2CB0DDC4F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454C3-9F78-BD67-CA74-565C7A276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D54FE-F585-E101-9C22-FEF01E98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2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25E17-25DB-34B4-D8CB-EAF57536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A5693-FF55-8705-DC84-0C61F83BC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9147C-ECB9-34F3-5728-26B871D5F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E793-A6AD-4BA6-B3E3-4ED84FF76A87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DD4A6-6D55-77AE-E89F-58EF7747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E87E9-1A84-F063-0EA9-2743DAE2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6BBF3-D5CB-4110-A035-46946B11D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847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A32D-35B7-CCBD-4D2A-6418EEE7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5B5D40-9AD9-7659-7F66-0DE09096C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4F1750-B765-C23D-CC4F-36E67FCEB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1F458-7D02-7D93-A233-EC8F81ECB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438E0-0419-518C-32DC-528405FA7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994E5-C630-0754-C6C1-8BF68222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563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5670F-7ECC-F3C5-6DE7-D104A0E1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C2DE9-83FF-E860-7A4C-F835FAFBC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74CC8-E2D1-BECF-88F1-D68695E57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70CFB-6294-EA2E-0224-8FF6B957C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B7271-0709-8408-6F82-C75175C8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626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7D105-57FE-248D-377A-143837112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2FF58E-4782-8ADC-9432-FF671A552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CE002-4016-9426-3BAE-D524202D0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7BCB-025F-4737-B9E3-C4DED468AF7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C264C-7F42-A40A-CC8B-4BD8C1FF6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EDB10-26A0-AEAA-752E-0F982BE04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574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91347-BA3B-5E30-9826-165E8652A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F5B98-93E7-2CA1-5DBD-868114D26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7A429-A51B-6D1C-33BD-87607323D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60090-9305-5F66-0618-875D348CE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A3345-64AB-136A-B223-4298A79C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792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1CE2B-9308-7A76-B910-34DAA98E6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B1BD8-BACD-BAF2-C827-0FACC866F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F2344-786E-F180-87A5-958F90302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FF249-4800-B7D1-5DB6-6B1304993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EF655-C463-ED3C-B0BD-C3DE885D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024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A970-72AE-E35F-B8FB-D7C56DCC1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99F08-D2B8-420F-E138-0EBA767FF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C6A3D-CE78-A81B-4474-467C77361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0AFF4-F4C8-3273-B01E-51E9FBC13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33CFC-3A57-CC80-2A92-CB82F9BD2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078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B7BC-9168-1652-7443-9CFAC54D9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F7E96-7B61-38A2-E530-BF235DE0A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DB3EA-C4D4-8FDF-7F5C-D245E73FB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235ABB-DFAB-B3C6-BFA6-3B533E44A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B1912-CC3D-6763-DEDB-454380173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8D1E4-B55F-2BF4-3BAE-C5FF2150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533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14010-CAE8-41D6-3862-586A5CE43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A99BF-0C07-6ECB-2124-952EDE9C4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5DE88-5F8D-6EAB-2127-2AFDE09F0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3615E-2397-CE80-F2A6-4DB56C1B7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DE8153-C9FE-F726-E570-75ACAE0CEE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88AF19-74CD-99DE-813D-7C6DB783B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5BEEC7-D45C-8D7B-3DB2-4769562F3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A587B2-5A18-1300-1156-ACFF1634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894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8070-0A1F-D118-1D8D-56A233178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7D2167-BFFF-5E41-E8F4-64C5DC03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055D9-6C4C-A9A0-69C6-578E19F6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3E829-532A-7BD8-96A6-875E6022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850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12CE9-D2D4-6532-5A0C-8701C727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AE5690-E2E5-533C-3BD1-F8360981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952E6-3388-98C8-FD6A-2C90BF47D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24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36E8E-2F6D-1917-4DC5-EC545038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22F90-D44D-2AA6-A75C-4A2CDFBE3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97035-6236-AF2E-DD8C-B94E1BAB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E793-A6AD-4BA6-B3E3-4ED84FF76A87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ABBE3-5CB2-CF16-6336-E2054F9E2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B3F62-E008-72EA-B3AF-95D0B051B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6BBF3-D5CB-4110-A035-46946B11D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23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0126C-6679-5B0C-7F18-E7105DD1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0660C-9FD9-C3A1-9BAF-328858989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62C643-0670-8916-126C-3EEC9AEAF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110AD-7E47-9B60-702F-7315EB444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F48D7-A6CC-4B39-AB91-3351B9546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F16F5-2799-DE62-C448-E9841534C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559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BDF7-9751-9C59-3FB1-20CDD3BC1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114F63-71C7-8085-CF0D-2B47E1EB43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F45BB-2A49-D416-9CFC-B12B03E0A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EBFDA-4F13-9D5D-6776-C574FB45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4CBC3-2618-2398-68A8-9292B5A6B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7FF59-A4A7-1D35-9DA9-C66E0406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660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E22C-66B0-2E00-FE28-CCB481AF6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224E6-0F2E-5868-CD09-4632C76DA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195A7-FA9D-0495-4E67-93D66DDFC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D9DDE-4D6F-41F8-4C4D-B0142ABD3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8B7D0-FFC0-7A18-6CCF-786ACF67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896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CFC4A-10D1-B4C4-528B-6D37F890E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4F4E2F-4018-086E-954F-76A5D40BC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92903-884D-7A49-4153-53903100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10FB-FAAF-7D4A-A21B-FD4C477BB75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61F10-7B54-9EF0-81F3-86A5C333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9325D-BD02-0DDF-F721-5170850B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399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8496626" rtl="0" eaLnBrk="1" fontAlgn="base" hangingPunct="1">
              <a:spcBef>
                <a:spcPct val="0"/>
              </a:spcBef>
              <a:spcAft>
                <a:spcPct val="0"/>
              </a:spcAft>
              <a:defRPr lang="en-US" sz="3733" b="1" dirty="0">
                <a:solidFill>
                  <a:srgbClr val="FF00FE"/>
                </a:solidFill>
                <a:latin typeface="Calibri"/>
                <a:ea typeface="+mj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2672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667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24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2133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867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0207552"/>
      </p:ext>
    </p:extLst>
  </p:cSld>
  <p:clrMapOvr>
    <a:masterClrMapping/>
  </p:clrMapOvr>
  <p:transition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86D53-95EA-78ED-519C-982BD7B6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8BD7B-FA78-0D2B-3C9E-EC55604F1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B72BC-0973-6F5D-AC60-EE35BB3EA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0C6A7-102C-2F39-7319-12ED01548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E793-A6AD-4BA6-B3E3-4ED84FF76A87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439A1E-C47C-5BFA-6F62-B7E6E2E18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817E9-E9EB-48A6-2EB9-EA758896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6BBF3-D5CB-4110-A035-46946B11D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74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6A522-4269-3914-ABFC-7AFDE238B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049DA-30D7-6E37-FD6F-EC6851E52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E26F7-9285-1E48-16CD-D5DE5910D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125EBB-8E3A-6970-C72E-D077EDC566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6A086E-CBF3-8B09-EA44-F9109F8C7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7364A1-68AE-011A-D1E7-4DEDB7D39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E793-A6AD-4BA6-B3E3-4ED84FF76A87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25B3C1-CFFE-B4E0-A702-80C2CA929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B73BE9-256F-32D7-BDA2-5BA5C4B21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6BBF3-D5CB-4110-A035-46946B11D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1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9C3A-8B81-0F40-99B9-9AEBC723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B032D-3FE0-2618-FD17-65B84B3EA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E793-A6AD-4BA6-B3E3-4ED84FF76A87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91863-7D97-538B-043F-FFFB6BEA2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68620-A423-6420-603F-A854DC677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6BBF3-D5CB-4110-A035-46946B11D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C5C032-5AAF-D257-CBD7-78069B3C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E793-A6AD-4BA6-B3E3-4ED84FF76A87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0B4FBA-78ED-8794-850C-F6D14F849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E2714-A679-6CED-F566-F0D4C7EF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6BBF3-D5CB-4110-A035-46946B11D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15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E9DE4-60D4-CC13-6DE0-10C1D959F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15D61-C3E3-B8DD-5E96-90E8527F6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17B72-9A5C-5B5F-5ACE-897C6ABAB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38F45-D087-69C4-4DCF-7A85E7D17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E793-A6AD-4BA6-B3E3-4ED84FF76A87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94E9E-7F05-FFC8-D5EA-497F898A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B9EDB-2EE6-6ED5-3271-27555061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6BBF3-D5CB-4110-A035-46946B11D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55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25C5C-EBF8-449B-E73F-E8260569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DEB1F9-EA04-FE4D-C534-4743CEBD81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8DCAD-7E2D-C84C-D995-97EF802DB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2B26E-FC1B-5913-1F3E-D499FD02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7E793-A6AD-4BA6-B3E3-4ED84FF76A87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0DAC7-37A9-A432-DBD6-0D9358A66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9466E-BAF7-844C-1417-B3BBD28F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6BBF3-D5CB-4110-A035-46946B11D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sv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6D8960-6536-2875-4939-08945CF2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E791-E121-B757-E219-D7B895638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0A14F-8722-E79E-B7E9-F09072985E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7E793-A6AD-4BA6-B3E3-4ED84FF76A87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D6EA-BD6C-60F0-32A6-F531E8CB07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BA7D8-DED9-562E-91F2-1A9BD6813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6BBF3-D5CB-4110-A035-46946B11D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85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98A082-DC46-7A14-F3A5-8B529B5C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1A1CE-B0BD-0235-3F52-2A3FD0CA6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97AD2-C44B-9D17-6DD8-AA9C13B6C8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A7BCB-025F-4737-B9E3-C4DED468AF7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EC345-0615-CCCB-695C-8E9C72E35F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B653B-1300-F21D-53F0-35B6F783B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51FD5-8EAB-4A9B-8F90-540DE9534F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18731-4332-6B69-1691-D05F1374CE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24634" t="1785" r="12167" b="24283"/>
          <a:stretch/>
        </p:blipFill>
        <p:spPr>
          <a:xfrm rot="10800000">
            <a:off x="0" y="-2"/>
            <a:ext cx="12192000" cy="698223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F63938-6A56-543F-89C7-6F3DB6B231C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59160" y="4937578"/>
            <a:ext cx="3400425" cy="1447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BB327C7-0AD5-3D2F-FCF1-101F8224D7D8}"/>
              </a:ext>
            </a:extLst>
          </p:cNvPr>
          <p:cNvPicPr>
            <a:picLocks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76800" y="6585360"/>
            <a:ext cx="7315200" cy="476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6952080-33EA-0BE2-BFEC-5F65CA371D2B}"/>
              </a:ext>
            </a:extLst>
          </p:cNvPr>
          <p:cNvPicPr>
            <a:picLocks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48000" y="6775225"/>
            <a:ext cx="9144000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9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5C587-B2AC-A95B-547D-FA800619A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010FB-FAAF-7D4A-A21B-FD4C477BB75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8D17F-24ED-364E-EC75-D25972D12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077A1-1DEB-FC47-07FC-264E9F0BF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5404F-E4C0-494F-9A64-03EFA58AD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74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1_2D622ABA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sdk-container-builds/blob/ca47a5c82130a75690e594df9c35983a6e26dc4e/Microsoft.NET.Build.Containers/Registry.c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thleenDollard/fsharp-blackjac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2779">
            <a:extLst>
              <a:ext uri="{FF2B5EF4-FFF2-40B4-BE49-F238E27FC236}">
                <a16:creationId xmlns:a16="http://schemas.microsoft.com/office/drawing/2014/main" id="{C6DCA46E-3B25-E893-E296-622F369FF9EF}"/>
              </a:ext>
            </a:extLst>
          </p:cNvPr>
          <p:cNvSpPr txBox="1">
            <a:spLocks noChangeArrowheads="1"/>
          </p:cNvSpPr>
          <p:nvPr/>
        </p:nvSpPr>
        <p:spPr>
          <a:xfrm>
            <a:off x="681491" y="603930"/>
            <a:ext cx="8825366" cy="971550"/>
          </a:xfrm>
          <a:prstGeom prst="rect">
            <a:avLst/>
          </a:prstGeom>
          <a:noFill/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Calibri Light" pitchFamily="34" charset="0"/>
                <a:ea typeface="+mj-ea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itchFamily="34" charset="0"/>
                <a:ea typeface="+mj-ea"/>
                <a:cs typeface="Segoe UI" pitchFamily="34" charset="0"/>
              </a:rPr>
              <a:t>What you can learn from F# </a:t>
            </a:r>
          </a:p>
        </p:txBody>
      </p:sp>
      <p:sp>
        <p:nvSpPr>
          <p:cNvPr id="7" name="Subtitle 32780">
            <a:extLst>
              <a:ext uri="{FF2B5EF4-FFF2-40B4-BE49-F238E27FC236}">
                <a16:creationId xmlns:a16="http://schemas.microsoft.com/office/drawing/2014/main" id="{6F13DC17-C3A5-0C58-D2B8-5F3747BAD619}"/>
              </a:ext>
            </a:extLst>
          </p:cNvPr>
          <p:cNvSpPr txBox="1">
            <a:spLocks noChangeArrowheads="1"/>
          </p:cNvSpPr>
          <p:nvPr/>
        </p:nvSpPr>
        <p:spPr>
          <a:xfrm>
            <a:off x="681491" y="1958749"/>
            <a:ext cx="9710738" cy="97155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bg1"/>
                </a:solidFill>
                <a:latin typeface="Calibri Light" pitchFamily="34" charset="0"/>
                <a:ea typeface="+mn-ea"/>
                <a:cs typeface="Segoe UI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itchFamily="34" charset="0"/>
                <a:ea typeface="+mn-ea"/>
                <a:cs typeface="Segoe UI" pitchFamily="34" charset="0"/>
              </a:rPr>
              <a:t>Kathleen Dollard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itchFamily="34" charset="0"/>
                <a:ea typeface="+mn-ea"/>
                <a:cs typeface="Segoe UI" pitchFamily="34" charset="0"/>
              </a:rPr>
              <a:t>@Kathleen</a:t>
            </a:r>
            <a:r>
              <a:rPr lang="en-US" b="1">
                <a:solidFill>
                  <a:prstClr val="white"/>
                </a:solidFill>
              </a:rPr>
              <a:t>Dollard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itchFamily="34" charset="0"/>
              <a:ea typeface="+mn-ea"/>
              <a:cs typeface="Segoe UI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>
                <a:solidFill>
                  <a:prstClr val="white"/>
                </a:solidFill>
              </a:rPr>
              <a:t>Chet Husk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itchFamily="34" charset="0"/>
              <a:ea typeface="+mn-ea"/>
              <a:cs typeface="Segoe UI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itchFamily="34" charset="0"/>
                <a:ea typeface="+mn-ea"/>
                <a:cs typeface="Segoe UI" pitchFamily="34" charset="0"/>
              </a:rPr>
              <a:t>@ChetHusk</a:t>
            </a:r>
          </a:p>
        </p:txBody>
      </p:sp>
    </p:spTree>
    <p:extLst>
      <p:ext uri="{BB962C8B-B14F-4D97-AF65-F5344CB8AC3E}">
        <p14:creationId xmlns:p14="http://schemas.microsoft.com/office/powerpoint/2010/main" val="425390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C46E5D-9B30-2D64-58BE-D8C91B06BA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47" t="49743" r="11383"/>
          <a:stretch/>
        </p:blipFill>
        <p:spPr>
          <a:xfrm>
            <a:off x="-12569" y="-46840"/>
            <a:ext cx="12275269" cy="6904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541AC8-D361-78EB-67B1-99455110E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419101"/>
            <a:ext cx="10972800" cy="762000"/>
          </a:xfrm>
        </p:spPr>
        <p:txBody>
          <a:bodyPr/>
          <a:lstStyle/>
          <a:p>
            <a:r>
              <a:rPr lang="en-US" u="sng">
                <a:solidFill>
                  <a:srgbClr val="882483"/>
                </a:solidFill>
              </a:rPr>
              <a:t>Session Feedback Surveys</a:t>
            </a:r>
            <a:endParaRPr lang="en-US">
              <a:solidFill>
                <a:srgbClr val="88248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03AEF-0FC4-1DC9-2277-CD8177962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6000" y="1295400"/>
            <a:ext cx="8229600" cy="4267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67" b="0"/>
              <a:t>In the pursuit of making our conferences even better, we need to hear your feedback about this session.</a:t>
            </a:r>
          </a:p>
          <a:p>
            <a:pPr marL="0" indent="0">
              <a:buNone/>
            </a:pPr>
            <a:endParaRPr lang="en-US" sz="2133" b="0"/>
          </a:p>
          <a:p>
            <a:pPr marL="0" indent="0">
              <a:buNone/>
            </a:pPr>
            <a:r>
              <a:rPr lang="en-US" sz="2133"/>
              <a:t>Here’s How -</a:t>
            </a:r>
          </a:p>
          <a:p>
            <a:r>
              <a:rPr lang="en-US" sz="2133" b="0"/>
              <a:t>Simply go to the Whova App on your smartphone</a:t>
            </a:r>
          </a:p>
          <a:p>
            <a:r>
              <a:rPr lang="en-US" sz="2133" b="0"/>
              <a:t>Go to the conference homepage</a:t>
            </a:r>
          </a:p>
          <a:p>
            <a:r>
              <a:rPr lang="en-US" sz="2133" b="0"/>
              <a:t>Scroll down to ‘Additional Resources’ and click ‘Surveys’.</a:t>
            </a:r>
          </a:p>
          <a:p>
            <a:r>
              <a:rPr lang="en-US" sz="2133" b="0"/>
              <a:t>Click ‘Session Feedback’.</a:t>
            </a:r>
          </a:p>
          <a:p>
            <a:r>
              <a:rPr lang="en-US" sz="2133" b="0"/>
              <a:t>Scroll down to click on this session title.</a:t>
            </a:r>
          </a:p>
          <a:p>
            <a:r>
              <a:rPr lang="en-US" sz="2133" b="0"/>
              <a:t>Complete the session feedback survey.</a:t>
            </a:r>
          </a:p>
          <a:p>
            <a:r>
              <a:rPr lang="en-US" sz="2133" b="0"/>
              <a:t>Finally, click ‘Submit’</a:t>
            </a:r>
          </a:p>
          <a:p>
            <a:endParaRPr lang="en-US" sz="2133"/>
          </a:p>
        </p:txBody>
      </p:sp>
      <p:pic>
        <p:nvPicPr>
          <p:cNvPr id="5" name="December Whova Session Eval Demo Video">
            <a:hlinkClick r:id="" action="ppaction://media"/>
            <a:extLst>
              <a:ext uri="{FF2B5EF4-FFF2-40B4-BE49-F238E27FC236}">
                <a16:creationId xmlns:a16="http://schemas.microsoft.com/office/drawing/2014/main" id="{FFCFB5AF-DFBF-1C9F-FE13-6DFF52C93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5150" y="521027"/>
            <a:ext cx="2615825" cy="565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99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">
            <a:extLst>
              <a:ext uri="{FF2B5EF4-FFF2-40B4-BE49-F238E27FC236}">
                <a16:creationId xmlns:a16="http://schemas.microsoft.com/office/drawing/2014/main" id="{BF0A778F-4964-4DF3-7F3C-E84AC7316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70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BC03623-79E3-0C56-24DC-90A76803809B}"/>
              </a:ext>
            </a:extLst>
          </p:cNvPr>
          <p:cNvSpPr/>
          <p:nvPr/>
        </p:nvSpPr>
        <p:spPr>
          <a:xfrm>
            <a:off x="-50800" y="-135792"/>
            <a:ext cx="12293600" cy="1735504"/>
          </a:xfrm>
          <a:prstGeom prst="rect">
            <a:avLst/>
          </a:prstGeom>
          <a:solidFill>
            <a:srgbClr val="2D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pic>
        <p:nvPicPr>
          <p:cNvPr id="13" name="Picture 12" descr="A picture containing text, monitor, electronics, cellphone&#10;&#10;Description automatically generated">
            <a:extLst>
              <a:ext uri="{FF2B5EF4-FFF2-40B4-BE49-F238E27FC236}">
                <a16:creationId xmlns:a16="http://schemas.microsoft.com/office/drawing/2014/main" id="{54FCA84B-0AE1-79FA-5D19-71727C10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1797301"/>
            <a:ext cx="2597150" cy="4536653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4D219B-3FB2-9539-E920-5DCA6B427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565" y="1797301"/>
            <a:ext cx="5458385" cy="4940886"/>
          </a:xfrm>
          <a:prstGeom prst="rect">
            <a:avLst/>
          </a:prstGeom>
        </p:spPr>
      </p:pic>
      <p:pic>
        <p:nvPicPr>
          <p:cNvPr id="18" name="Picture 1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FDFEABB-FEC1-2DBB-3668-A9039F161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050" y="119813"/>
            <a:ext cx="8946776" cy="122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66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5451-3EE2-8635-F1AB-6FF23D17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F637B-5143-339C-474B-1162717EE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Explore how to embrace functional concepts in C#</a:t>
            </a:r>
          </a:p>
          <a:p>
            <a:pPr lvl="1"/>
            <a:r>
              <a:rPr lang="en-US"/>
              <a:t>A blackjack app is the playground</a:t>
            </a:r>
          </a:p>
          <a:p>
            <a:r>
              <a:rPr lang="en-US"/>
              <a:t>Chet will play an F# dev and Kathleen will play a C# dev</a:t>
            </a:r>
          </a:p>
          <a:p>
            <a:pPr lvl="1"/>
            <a:r>
              <a:rPr lang="en-US" i="1"/>
              <a:t>They are actually pretty polyglot and this is not scripted so they might step out of character or mess up</a:t>
            </a:r>
          </a:p>
          <a:p>
            <a:r>
              <a:rPr lang="en-US"/>
              <a:t>If you take notes on what you want to use in C#, you can share at the end</a:t>
            </a:r>
          </a:p>
        </p:txBody>
      </p:sp>
    </p:spTree>
    <p:extLst>
      <p:ext uri="{BB962C8B-B14F-4D97-AF65-F5344CB8AC3E}">
        <p14:creationId xmlns:p14="http://schemas.microsoft.com/office/powerpoint/2010/main" val="3672977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69D8F-BE70-E1FD-F6D6-03A06125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F# things that are not in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823AA-26E8-6B44-854D-732AAD2F5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Discriminated unions or closed type hierarchies</a:t>
            </a:r>
          </a:p>
          <a:p>
            <a:pPr lvl="1"/>
            <a:r>
              <a:rPr lang="en-US"/>
              <a:t>This is currently under discussion in </a:t>
            </a:r>
            <a:r>
              <a:rPr lang="en-US" err="1"/>
              <a:t>CSharpLang</a:t>
            </a:r>
            <a:endParaRPr lang="en-US"/>
          </a:p>
          <a:p>
            <a:r>
              <a:rPr lang="en-US"/>
              <a:t>F# does not support statements, only expressions</a:t>
            </a:r>
          </a:p>
          <a:p>
            <a:pPr lvl="1"/>
            <a:r>
              <a:rPr lang="en-US"/>
              <a:t>And that is a good thing</a:t>
            </a:r>
          </a:p>
          <a:p>
            <a:pPr lvl="1"/>
            <a:r>
              <a:rPr lang="en-US">
                <a:latin typeface="Cascadia Code" panose="020B0609020000020004" pitchFamily="49" charset="0"/>
                <a:cs typeface="Cascadia Code" panose="020B0609020000020004" pitchFamily="49" charset="0"/>
              </a:rPr>
              <a:t>void</a:t>
            </a:r>
            <a:r>
              <a:rPr lang="en-US"/>
              <a:t> return for .NET support</a:t>
            </a:r>
          </a:p>
          <a:p>
            <a:r>
              <a:rPr lang="en-US"/>
              <a:t>Ubiquitous type inference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695D5-3D2F-3E3F-9060-E0714DBB6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Topics</a:t>
            </a:r>
            <a:br>
              <a:rPr lang="en-US"/>
            </a:br>
            <a:r>
              <a:rPr lang="en-US" sz="2000"/>
              <a:t>My current thought is to show them in F#, then C#. Also, they share .NET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F9F70-6E51-08F6-A799-B8F0B968F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Things with rough equivalents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80355-0716-B553-4CD4-D9CCDF830B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/>
              <a:t>REPL (.NET Interactive)</a:t>
            </a:r>
          </a:p>
          <a:p>
            <a:r>
              <a:rPr lang="en-US"/>
              <a:t>Avoiding nulls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Value/ref equality (structural equality)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'with' for immutable updates</a:t>
            </a:r>
          </a:p>
          <a:p>
            <a:r>
              <a:rPr lang="en-US"/>
              <a:t>Deconstruction (relates to patterns)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Exhaustiveness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Patterns (collections especially)</a:t>
            </a:r>
            <a:endParaRPr lang="en-US"/>
          </a:p>
          <a:p>
            <a:pPr lvl="1"/>
            <a:r>
              <a:rPr lang="en-US">
                <a:ea typeface="Calibri"/>
                <a:cs typeface="Calibri"/>
              </a:rPr>
              <a:t>You can use them </a:t>
            </a:r>
            <a:r>
              <a:rPr lang="en-US" i="1">
                <a:ea typeface="Calibri"/>
                <a:cs typeface="Calibri"/>
              </a:rPr>
              <a:t>everywhere</a:t>
            </a:r>
          </a:p>
          <a:p>
            <a:r>
              <a:rPr lang="en-US"/>
              <a:t>Semi-monads (pipelines)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99F740-6923-F5D5-67C0-FF41B85949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Things without equivalents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5A6636-CD33-8FEC-2BD2-DFC14E9501C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/>
              <a:t>void returns</a:t>
            </a:r>
          </a:p>
          <a:p>
            <a:pPr lvl="1"/>
            <a:r>
              <a:rPr lang="en-US">
                <a:ea typeface="Calibri"/>
                <a:cs typeface="Calibri"/>
              </a:rPr>
              <a:t>Due to 'everything is an expression'</a:t>
            </a:r>
          </a:p>
          <a:p>
            <a:r>
              <a:rPr lang="en-US"/>
              <a:t>Active/extensible patterns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(Global) type inference</a:t>
            </a:r>
            <a:endParaRPr lang="en-US"/>
          </a:p>
          <a:p>
            <a:r>
              <a:rPr lang="en-US"/>
              <a:t>Discriminated unions </a:t>
            </a:r>
            <a:r>
              <a:rPr lang="en-US" sz="1600"/>
              <a:t>(under discussion)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4081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90DCCE3-20E3-C668-83B7-D006D02E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these ideas can bring to C#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649F53-6B15-637C-2D5F-8EA02B1BD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Recognize and isolate your algorithm code</a:t>
            </a:r>
          </a:p>
          <a:p>
            <a:r>
              <a:rPr lang="en-US"/>
              <a:t>Break up algorithms into tiny pieces (</a:t>
            </a:r>
            <a:r>
              <a:rPr lang="en-US" sz="240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handScore</a:t>
            </a:r>
            <a:r>
              <a:rPr lang="en-US"/>
              <a:t>)</a:t>
            </a:r>
          </a:p>
          <a:p>
            <a:pPr lvl="1"/>
            <a:r>
              <a:rPr lang="en-US" i="1"/>
              <a:t>Prefer composition of small functions</a:t>
            </a:r>
          </a:p>
          <a:p>
            <a:r>
              <a:rPr lang="en-US"/>
              <a:t>Take the time to get your domain model correct</a:t>
            </a:r>
          </a:p>
          <a:p>
            <a:pPr lvl="1"/>
            <a:r>
              <a:rPr lang="en-US" i="1"/>
              <a:t>Ours is weak in that Strategy may not be part of Player</a:t>
            </a:r>
          </a:p>
          <a:p>
            <a:pPr lvl="1"/>
            <a:r>
              <a:rPr lang="en-US" i="1"/>
              <a:t>If your model is strong, application code falls out naturally</a:t>
            </a:r>
          </a:p>
          <a:p>
            <a:r>
              <a:rPr lang="en-US"/>
              <a:t>Data and functions</a:t>
            </a:r>
          </a:p>
          <a:p>
            <a:pPr lvl="1"/>
            <a:r>
              <a:rPr lang="en-US" i="1"/>
              <a:t>Do not be afraid to separate data and functions</a:t>
            </a:r>
          </a:p>
          <a:p>
            <a:pPr lvl="1"/>
            <a:r>
              <a:rPr lang="en-US" i="1"/>
              <a:t>When separated, functions can be viewed and tested in isolation</a:t>
            </a:r>
          </a:p>
          <a:p>
            <a:pPr lvl="1"/>
            <a:r>
              <a:rPr lang="en-US" i="1"/>
              <a:t>Functions ideally accept minimal data (Hand is passed, not Player)</a:t>
            </a:r>
          </a:p>
        </p:txBody>
      </p:sp>
    </p:spTree>
    <p:extLst>
      <p:ext uri="{BB962C8B-B14F-4D97-AF65-F5344CB8AC3E}">
        <p14:creationId xmlns:p14="http://schemas.microsoft.com/office/powerpoint/2010/main" val="373689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DB87-C6D6-59DA-5654-FAADAF946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these ideas can bring to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3F0B9-8CD7-7EB4-866D-99F3CB2BD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49947" cy="4351338"/>
          </a:xfrm>
        </p:spPr>
        <p:txBody>
          <a:bodyPr/>
          <a:lstStyle/>
          <a:p>
            <a:r>
              <a:rPr lang="en-US"/>
              <a:t>Immutability</a:t>
            </a:r>
          </a:p>
          <a:p>
            <a:pPr lvl="1"/>
            <a:r>
              <a:rPr lang="en-US" i="1"/>
              <a:t>Local mutability (inside a function) is fine, visible mutability can complicate code</a:t>
            </a:r>
          </a:p>
          <a:p>
            <a:r>
              <a:rPr lang="en-US"/>
              <a:t>Generic parameters to methods</a:t>
            </a:r>
          </a:p>
          <a:p>
            <a:pPr lvl="1"/>
            <a:r>
              <a:rPr lang="en-US" i="1"/>
              <a:t>Most F# functions are quietly generic based on inference</a:t>
            </a:r>
          </a:p>
          <a:p>
            <a:pPr lvl="1"/>
            <a:r>
              <a:rPr lang="en-US" i="1"/>
              <a:t>Functions can accept the minimal concepts needed</a:t>
            </a:r>
          </a:p>
          <a:p>
            <a:r>
              <a:rPr lang="en-US"/>
              <a:t>Pipelines</a:t>
            </a:r>
          </a:p>
          <a:p>
            <a:pPr lvl="1"/>
            <a:r>
              <a:rPr lang="en-US" i="1"/>
              <a:t>In F# this is a special operator, in C# this is a fluent style – LINQ is good at this</a:t>
            </a:r>
          </a:p>
          <a:p>
            <a:r>
              <a:rPr lang="en-US"/>
              <a:t>Functions can be passed like data – </a:t>
            </a:r>
            <a:r>
              <a:rPr lang="en-US" sz="24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Strategy</a:t>
            </a:r>
            <a:r>
              <a:rPr lang="en-US"/>
              <a:t> in Blackjack</a:t>
            </a:r>
          </a:p>
        </p:txBody>
      </p:sp>
    </p:spTree>
    <p:extLst>
      <p:ext uri="{BB962C8B-B14F-4D97-AF65-F5344CB8AC3E}">
        <p14:creationId xmlns:p14="http://schemas.microsoft.com/office/powerpoint/2010/main" val="4105539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14623B-FDE2-18F3-640D-5D5368977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Chet’s experience with FP in C#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DE316D-6726-4A04-5D2A-8859DF3CD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DU-matching for strategies: </a:t>
            </a:r>
            <a:r>
              <a:rPr lang="en-US">
                <a:ea typeface="+mn-lt"/>
                <a:cs typeface="+mn-lt"/>
                <a:hlinkClick r:id="rId2"/>
              </a:rPr>
              <a:t>https://github.com/dotnet/sdk-container-builds/blob/ca47a5c82130a75690e594df9c35983a6e26dc4e/Microsoft.NET.Build.Containers/Registry.cs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Calibri"/>
                <a:cs typeface="Calibri"/>
              </a:rPr>
              <a:t>Use of local functions to keep 'outer' method logic clean</a:t>
            </a:r>
          </a:p>
          <a:p>
            <a:r>
              <a:rPr lang="en-US">
                <a:ea typeface="Calibri"/>
                <a:cs typeface="Calibri"/>
              </a:rPr>
              <a:t>Use matching everywhere - 'is' as a starting point to iterating on matches</a:t>
            </a:r>
          </a:p>
          <a:p>
            <a:pPr lvl="1"/>
            <a:r>
              <a:rPr lang="en-US">
                <a:ea typeface="Calibri"/>
                <a:cs typeface="Calibri"/>
              </a:rPr>
              <a:t>Example of 'is' to remove 'out' params?</a:t>
            </a:r>
          </a:p>
          <a:p>
            <a:pPr lvl="1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8044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FED9C-873F-C7A8-7A23-25B973E90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</a:t>
            </a:r>
            <a:r>
              <a:rPr lang="en-US" sz="3200" i="1"/>
              <a:t>(feel free to take a photo)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86628-13F0-3E54-A02D-465D4C09C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code: F# Blackjack</a:t>
            </a:r>
          </a:p>
          <a:p>
            <a:pPr lvl="1"/>
            <a:r>
              <a:rPr lang="en-US" dirty="0">
                <a:hlinkClick r:id="rId2"/>
              </a:rPr>
              <a:t>https://github.com/KathleenDollard</a:t>
            </a:r>
            <a:r>
              <a:rPr lang="en-US">
                <a:hlinkClick r:id="rId2"/>
              </a:rPr>
              <a:t>/fsharp-blackjack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886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c22_SlideDeckTemplate_2022-11-15" id="{334B6751-E2C1-4E74-84F3-63911716A670}" vid="{07810D67-3BBA-4B44-9454-E836980CEC20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c22_SlideDeckTemplate_2022-11-15" id="{334B6751-E2C1-4E74-84F3-63911716A670}" vid="{DD009C2F-0D9A-4823-B7B6-63FC1E4E4842}"/>
    </a:ext>
  </a:extLst>
</a:theme>
</file>

<file path=ppt/theme/theme4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26" ma:contentTypeDescription="Create a new document." ma:contentTypeScope="" ma:versionID="b6a98e81cc348377e8acfbe51b6405a3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xmlns:ns4="230e9df3-be65-4c73-a93b-d1236ebd677e" targetNamespace="http://schemas.microsoft.com/office/2006/metadata/properties" ma:root="true" ma:fieldsID="d840e71acb1a797939a1ede8525add56" ns1:_="" ns2:_="" ns3:_="" ns4:_="">
    <xsd:import namespace="http://schemas.microsoft.com/sharepoint/v3"/>
    <xsd:import namespace="569b343d-e775-480b-9b2b-6a6986deb9b0"/>
    <xsd:import namespace="11245976-3b4d-4794-a754-317688483df2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pec_x0020_Status" minOccurs="0"/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OneNoteFluid_FileOrder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 ma:readOnly="false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Spec_x0020_Status" ma:index="2" nillable="true" ma:displayName="Status" ma:default="Draft" ma:format="Dropdown" ma:internalName="Spec_x0020_Status" ma:readOnly="false">
      <xsd:simpleType>
        <xsd:restriction base="dms:Choice">
          <xsd:enumeration value="Draft"/>
          <xsd:enumeration value="Reviewed"/>
        </xsd:restriction>
      </xsd:simpleType>
    </xsd:element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hidden="true" ma:internalName="MediaServiceOCR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hidden="true" ma:internalName="MediaServiceKeyPoints" ma:readOnly="true">
      <xsd:simpleType>
        <xsd:restriction base="dms:Note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OneNoteFluid_FileOrder" ma:index="29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1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9dd92c22-cae5-4046-bed8-b3b21d61b9fd}" ma:internalName="TaxCatchAll" ma:showField="CatchAllData" ma:web="11245976-3b4d-4794-a754-317688483d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pec_x0020_Status xmlns="569b343d-e775-480b-9b2b-6a6986deb9b0">Draft</Spec_x0020_Status>
    <_ip_UnifiedCompliancePolicyUIAction xmlns="http://schemas.microsoft.com/sharepoint/v3" xsi:nil="true"/>
    <lcf76f155ced4ddcb4097134ff3c332f xmlns="569b343d-e775-480b-9b2b-6a6986deb9b0">
      <Terms xmlns="http://schemas.microsoft.com/office/infopath/2007/PartnerControls"/>
    </lcf76f155ced4ddcb4097134ff3c332f>
    <OneNoteFluid_FileOrder xmlns="569b343d-e775-480b-9b2b-6a6986deb9b0" xsi:nil="true"/>
    <_ip_UnifiedCompliancePolicyProperties xmlns="http://schemas.microsoft.com/sharepoint/v3" xsi:nil="true"/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498243E4-9953-49B6-BE64-A1D0DFC56D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A6CD81-C0E0-42B6-90C9-44DEC344F903}">
  <ds:schemaRefs>
    <ds:schemaRef ds:uri="11245976-3b4d-4794-a754-317688483df2"/>
    <ds:schemaRef ds:uri="230e9df3-be65-4c73-a93b-d1236ebd677e"/>
    <ds:schemaRef ds:uri="569b343d-e775-480b-9b2b-6a6986deb9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F460B1A-74CC-41B5-9CD3-D9BECDD2FBC7}">
  <ds:schemaRefs>
    <ds:schemaRef ds:uri="11245976-3b4d-4794-a754-317688483df2"/>
    <ds:schemaRef ds:uri="230e9df3-be65-4c73-a93b-d1236ebd677e"/>
    <ds:schemaRef ds:uri="569b343d-e775-480b-9b2b-6a6986deb9b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574</Words>
  <Application>Microsoft Office PowerPoint</Application>
  <PresentationFormat>Widescreen</PresentationFormat>
  <Paragraphs>78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Cascadia Code</vt:lpstr>
      <vt:lpstr>Wingdings</vt:lpstr>
      <vt:lpstr>Office Theme</vt:lpstr>
      <vt:lpstr>3_Custom Design</vt:lpstr>
      <vt:lpstr>1_Office Theme</vt:lpstr>
      <vt:lpstr>PowerPoint Presentation</vt:lpstr>
      <vt:lpstr>PowerPoint Presentation</vt:lpstr>
      <vt:lpstr>Approach</vt:lpstr>
      <vt:lpstr>F# things that are not in C#</vt:lpstr>
      <vt:lpstr>Topics My current thought is to show them in F#, then C#. Also, they share .NET</vt:lpstr>
      <vt:lpstr>Value these ideas can bring to C#</vt:lpstr>
      <vt:lpstr>Value these ideas can bring to C#</vt:lpstr>
      <vt:lpstr>Chet’s experience with FP in C#</vt:lpstr>
      <vt:lpstr>References (feel free to take a photo)</vt:lpstr>
      <vt:lpstr>Session Feedback Surveys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you can learn from  F#</dc:title>
  <dc:creator>Kathleen Dollard</dc:creator>
  <cp:lastModifiedBy>Kathleen Dollard</cp:lastModifiedBy>
  <cp:revision>1</cp:revision>
  <dcterms:created xsi:type="dcterms:W3CDTF">2022-11-18T18:25:34Z</dcterms:created>
  <dcterms:modified xsi:type="dcterms:W3CDTF">2022-12-13T18:00:37Z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0x01010022F88B0CCF1BBA489747F146E6B5E06D</vt:lpwstr>
  </property>
  <property fmtid="{D5CDD505-2E9C-101B-9397-08002B2CF9AE}" pid="3" name="MediaServiceImageTags">
    <vt:lpwstr/>
  </property>
</Properties>
</file>